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-84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70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0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0768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4457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7591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35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9249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09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552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278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01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766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719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41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224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540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200F0-FB61-424D-AF6B-DE5725CA9E92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75F3EA-4EB8-418D-A1D1-921879289D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883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9" y="5247516"/>
            <a:ext cx="1393979" cy="1457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3" y="1131397"/>
            <a:ext cx="8618737" cy="273841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84218" y="3958274"/>
            <a:ext cx="7176655" cy="1289242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ПРИЗЕРИ ТА ПЕРЕМОЖЦІ</a:t>
            </a:r>
            <a:endParaRPr lang="uk-UA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5079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58" y="1467173"/>
            <a:ext cx="4968152" cy="375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417736" y="5573431"/>
            <a:ext cx="686575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Стеценко Євгеній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Чорнухинський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удинок дитячої та юнацької творчості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24" y="1116189"/>
            <a:ext cx="3035367" cy="404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077938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526" y="1136194"/>
            <a:ext cx="4025123" cy="8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97" y="422622"/>
            <a:ext cx="3662763" cy="4883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567710" y="5306306"/>
            <a:ext cx="643161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Середняк Денис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Сенчанський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удинок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дитячої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юнацької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творчості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Гурток «Художнє ліплення»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«Сакральна таємниця»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24" y="1116189"/>
            <a:ext cx="3035367" cy="404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526" y="1313505"/>
            <a:ext cx="4025123" cy="8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5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15" y="706228"/>
            <a:ext cx="4050406" cy="445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567710" y="5573431"/>
            <a:ext cx="643161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Давидко Ангеліна </a:t>
            </a:r>
            <a:endParaRPr lang="uk-UA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Дитяча художня студія «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Da Vinci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 м. 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Зіньків</a:t>
            </a:r>
            <a:endParaRPr lang="ru-RU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Україночки»</a:t>
            </a:r>
            <a:endParaRPr lang="uk-U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091" y="1496907"/>
            <a:ext cx="2656842" cy="3542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526" y="1313505"/>
            <a:ext cx="4025123" cy="8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93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07" y="596011"/>
            <a:ext cx="3184821" cy="4864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154263" y="5573431"/>
            <a:ext cx="7160217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Білокінь Інна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Новосанжарський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удинок </a:t>
            </a: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дитячої та юнацької 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творчості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</a:t>
            </a:r>
            <a:r>
              <a:rPr lang="uk-UA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Гінець</a:t>
            </a: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до гетьмана»</a:t>
            </a:r>
            <a:endParaRPr lang="uk-U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79" y="903530"/>
            <a:ext cx="2925239" cy="420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526" y="1313505"/>
            <a:ext cx="4025123" cy="8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289267"/>
            <a:ext cx="3441237" cy="509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185261" y="5573431"/>
            <a:ext cx="712922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Гречкосії Дарина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Новосанжарський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Будинок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дитячої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юнацької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творчості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«Козацькі думи навесні»</a:t>
            </a:r>
            <a:endParaRPr lang="uk-U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74" y="853720"/>
            <a:ext cx="3103585" cy="445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526" y="1313505"/>
            <a:ext cx="4025123" cy="8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4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06" y="1832444"/>
            <a:ext cx="4586623" cy="343996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7" name="Прямокутник 6"/>
          <p:cNvSpPr/>
          <p:nvPr/>
        </p:nvSpPr>
        <p:spPr>
          <a:xfrm>
            <a:off x="2567710" y="5573431"/>
            <a:ext cx="643161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Гакман Вікторія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Градизька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гімназія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імені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О.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Білаша</a:t>
            </a:r>
            <a:endParaRPr lang="ru-RU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Студія мистецтв «Фіалка»</a:t>
            </a:r>
            <a:endParaRPr lang="uk-UA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47" y="451114"/>
            <a:ext cx="3824357" cy="286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526" y="1313505"/>
            <a:ext cx="4025123" cy="8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6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71" y="578841"/>
            <a:ext cx="3935614" cy="472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123268" y="5573431"/>
            <a:ext cx="720671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Алексіна Олеся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Новосанжарський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Будинок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дитячої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юнацької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творчості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Моя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рідна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Україна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1" y="1313505"/>
            <a:ext cx="3677532" cy="369601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526" y="1313505"/>
            <a:ext cx="4025123" cy="8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" y="2360302"/>
            <a:ext cx="10267758" cy="2156282"/>
          </a:xfrm>
        </p:spPr>
        <p:txBody>
          <a:bodyPr>
            <a:noAutofit/>
          </a:bodyPr>
          <a:lstStyle/>
          <a:p>
            <a:r>
              <a:rPr lang="uk-UA" sz="1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СКУЛЬПТУРА</a:t>
            </a:r>
            <a:endParaRPr lang="uk-UA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743" y="237717"/>
            <a:ext cx="3211119" cy="10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4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1383" y="1607932"/>
            <a:ext cx="4727465" cy="265919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7" name="Прямокутник 6"/>
          <p:cNvSpPr/>
          <p:nvPr/>
        </p:nvSpPr>
        <p:spPr>
          <a:xfrm>
            <a:off x="2567710" y="5573431"/>
            <a:ext cx="643161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Шиш Олександр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Святилівська ЗОШ І-ІІІ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ступенів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1369767"/>
            <a:ext cx="4101766" cy="313553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51" y="1313505"/>
            <a:ext cx="3381344" cy="7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2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52" y="427256"/>
            <a:ext cx="3765413" cy="502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567710" y="5346842"/>
            <a:ext cx="643161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Спринчак Олексія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Кременчуцький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ліцей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«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Кремінь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Зразковий художній клуб «Барви», клуб «Сатурн»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«Різдвяний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вечір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09" y="1313505"/>
            <a:ext cx="3994546" cy="357945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51" y="1313505"/>
            <a:ext cx="3381344" cy="7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42" y="2341829"/>
            <a:ext cx="9953719" cy="2156282"/>
          </a:xfrm>
        </p:spPr>
        <p:txBody>
          <a:bodyPr>
            <a:normAutofit fontScale="90000"/>
          </a:bodyPr>
          <a:lstStyle/>
          <a:p>
            <a:r>
              <a:rPr lang="uk-UA" sz="1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ЖИВОПИС</a:t>
            </a:r>
            <a:endParaRPr lang="uk-UA" sz="7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743" y="237717"/>
            <a:ext cx="3211119" cy="10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50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52" y="427256"/>
            <a:ext cx="3765413" cy="502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1968285" y="5573431"/>
            <a:ext cx="739269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Розсохіна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Софія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Білицька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музична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школа,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відділ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образотворчого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мистецтва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Вінок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Кобзарю»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22" y="1119540"/>
            <a:ext cx="3196587" cy="426211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TextBox 8"/>
          <p:cNvSpPr txBox="1"/>
          <p:nvPr/>
        </p:nvSpPr>
        <p:spPr>
          <a:xfrm>
            <a:off x="493321" y="2381639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51" y="1313505"/>
            <a:ext cx="3381344" cy="7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33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" y="2360302"/>
            <a:ext cx="10267758" cy="2156282"/>
          </a:xfrm>
        </p:spPr>
        <p:txBody>
          <a:bodyPr>
            <a:noAutofit/>
          </a:bodyPr>
          <a:lstStyle/>
          <a:p>
            <a:pPr algn="ctr"/>
            <a:r>
              <a:rPr lang="uk-UA" sz="1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ГРАН-ПРІ</a:t>
            </a:r>
            <a:endParaRPr lang="uk-UA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743" y="237717"/>
            <a:ext cx="3211119" cy="10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45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52" y="427256"/>
            <a:ext cx="3765412" cy="502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1904742" y="5573431"/>
            <a:ext cx="7456234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Пугач Юлія 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Білицька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музична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школа,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відділ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образотворчого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мистецтва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Весілля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09" y="1516751"/>
            <a:ext cx="4345263" cy="310143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8840" y="2534679"/>
            <a:ext cx="4507164" cy="94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92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11279" y="1777614"/>
            <a:ext cx="3885628" cy="1236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3"/>
          <a:stretch/>
        </p:blipFill>
        <p:spPr>
          <a:xfrm>
            <a:off x="1749829" y="221294"/>
            <a:ext cx="8413394" cy="531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874" y="5171059"/>
            <a:ext cx="8756979" cy="1839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526"/>
            <a:ext cx="2263070" cy="23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57" y="214379"/>
            <a:ext cx="3920836" cy="522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567710" y="5442161"/>
            <a:ext cx="643161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Рябченко </a:t>
            </a:r>
            <a:r>
              <a:rPr lang="en-US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Максим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uk-UA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Сенчанська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ЗОШ І-ІІІ </a:t>
            </a:r>
            <a:r>
              <a:rPr lang="en-US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ступенів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гурток «Спектр»</a:t>
            </a:r>
            <a:endParaRPr lang="uk-UA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</a:t>
            </a:r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Розквітла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  </a:t>
            </a:r>
            <a:r>
              <a:rPr lang="en-US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слава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України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могутній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пісні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Кобзаря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24" y="1116189"/>
            <a:ext cx="3035368" cy="404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4397" y="2313963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12" y="1324469"/>
            <a:ext cx="2964624" cy="6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57" y="214379"/>
            <a:ext cx="3920836" cy="522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1952787" y="5328315"/>
            <a:ext cx="762516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Пилипенко Яніна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Красногорівська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ЗОШ І-ІІІ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ступенів</a:t>
            </a:r>
            <a:endParaRPr lang="ru-RU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гурток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«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Чарівний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пензлик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 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«Квітну я - квітне Україна!»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24" y="1116189"/>
            <a:ext cx="3035367" cy="404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4397" y="2313963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12" y="1324469"/>
            <a:ext cx="2964624" cy="6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01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57" y="214379"/>
            <a:ext cx="3920835" cy="522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1983783" y="5448383"/>
            <a:ext cx="729970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Макаренко Надія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Ісковецька ЗОШ І-ІІІ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ступенів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гурток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«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Містечко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майстрів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 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«Щаслива дитина – квітуча Україна»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31" y="1116189"/>
            <a:ext cx="2913953" cy="404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4397" y="2313963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12" y="1324469"/>
            <a:ext cx="2964624" cy="6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15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57" y="214379"/>
            <a:ext cx="3920835" cy="522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567710" y="5419973"/>
            <a:ext cx="643161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Середняк Тарас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Сенчанський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удинок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дитячої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юнацької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творчості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тудія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образотворчого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мистецтва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Різнобарв’я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свят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народних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–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магія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купальська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31" y="1197132"/>
            <a:ext cx="2913953" cy="388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4397" y="2313963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12" y="1324469"/>
            <a:ext cx="2964624" cy="6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5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57" y="214379"/>
            <a:ext cx="3920835" cy="522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595419" y="5632598"/>
            <a:ext cx="643161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Ляпун Анжеліка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Градизька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гімназія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імені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О.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Білаша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Студія мистецтв «Фіалка»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31" y="1197132"/>
            <a:ext cx="2913952" cy="388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4397" y="2313963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ІІ 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12" y="1324469"/>
            <a:ext cx="2964624" cy="6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5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5" y="214379"/>
            <a:ext cx="2398348" cy="763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57" y="214379"/>
            <a:ext cx="3920835" cy="522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2394066" y="5621315"/>
            <a:ext cx="643161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Кулібаба</a:t>
            </a: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Аделіна</a:t>
            </a: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Дитяча художня студія «</a:t>
            </a:r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Da Vinci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»</a:t>
            </a:r>
            <a:r>
              <a:rPr lang="uk-UA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 м. Зіньків</a:t>
            </a:r>
            <a:endParaRPr lang="ru-RU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«Українська хата»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38" y="1509115"/>
            <a:ext cx="4245764" cy="329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4397" y="2313963"/>
            <a:ext cx="2591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</a:t>
            </a:r>
          </a:p>
          <a:p>
            <a:pPr algn="ctr"/>
            <a:r>
              <a:rPr 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місце</a:t>
            </a:r>
            <a:endParaRPr lang="uk-UA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12" y="1324469"/>
            <a:ext cx="2964624" cy="6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1674" y="2341828"/>
            <a:ext cx="10843491" cy="2248645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ДЕКОРАТИВНО-ПРИКЛАДНЕ</a:t>
            </a:r>
            <a:r>
              <a:rPr lang="uk-UA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МИСТЕЦТВО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1" y="5306306"/>
            <a:ext cx="1344715" cy="14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743" y="237717"/>
            <a:ext cx="3211119" cy="10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625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Сині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155</TotalTime>
  <Words>273</Words>
  <Application>Microsoft Office PowerPoint</Application>
  <PresentationFormat>Произвольный</PresentationFormat>
  <Paragraphs>75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Грань</vt:lpstr>
      <vt:lpstr>ПРИЗЕРИ ТА ПЕРЕМОЖЦІ</vt:lpstr>
      <vt:lpstr>ЖИВОПИС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ДЕКОРАТИВНО-ПРИКЛАДНЕ МИСТЕЦТВО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СКУЛЬПТУРА</vt:lpstr>
      <vt:lpstr>Презентация PowerPoint</vt:lpstr>
      <vt:lpstr>Презентация PowerPoint</vt:lpstr>
      <vt:lpstr>Презентация PowerPoint</vt:lpstr>
      <vt:lpstr>ГРАН-ПРІ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ПРИЗЕРИ ТА ПЕРЕМОЖЦІ</dc:title>
  <dc:creator>Користувач</dc:creator>
  <cp:lastModifiedBy>Customer</cp:lastModifiedBy>
  <cp:revision>33</cp:revision>
  <dcterms:created xsi:type="dcterms:W3CDTF">2021-03-23T12:22:16Z</dcterms:created>
  <dcterms:modified xsi:type="dcterms:W3CDTF">2021-03-25T12:47:25Z</dcterms:modified>
</cp:coreProperties>
</file>